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22"/>
  </p:notesMasterIdLst>
  <p:sldIdLst>
    <p:sldId id="276" r:id="rId2"/>
    <p:sldId id="256" r:id="rId3"/>
    <p:sldId id="259" r:id="rId4"/>
    <p:sldId id="260" r:id="rId5"/>
    <p:sldId id="279" r:id="rId6"/>
    <p:sldId id="258" r:id="rId7"/>
    <p:sldId id="257" r:id="rId8"/>
    <p:sldId id="264" r:id="rId9"/>
    <p:sldId id="273" r:id="rId10"/>
    <p:sldId id="280" r:id="rId11"/>
    <p:sldId id="263" r:id="rId12"/>
    <p:sldId id="265" r:id="rId13"/>
    <p:sldId id="272" r:id="rId14"/>
    <p:sldId id="275" r:id="rId15"/>
    <p:sldId id="278" r:id="rId16"/>
    <p:sldId id="266" r:id="rId17"/>
    <p:sldId id="267" r:id="rId18"/>
    <p:sldId id="271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89" autoAdjust="0"/>
  </p:normalViewPr>
  <p:slideViewPr>
    <p:cSldViewPr snapToGrid="0">
      <p:cViewPr varScale="1">
        <p:scale>
          <a:sx n="63" d="100"/>
          <a:sy n="63" d="100"/>
        </p:scale>
        <p:origin x="1596" y="6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336AF-E916-457D-BC25-F60B7A0A5EA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43E1B-7B20-44D1-9468-1A8A4D19C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আকর্ষণের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জ্বলছে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দেখানোর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জানানো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অন্যভাবেও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জানাতে</a:t>
            </a:r>
            <a:r>
              <a:rPr lang="en-US" sz="11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100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100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জ্বলছে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অন্যভাবেও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60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?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আপনি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  <a:cs typeface="+mn-cs"/>
              </a:rPr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46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1200" baseline="0" dirty="0" smtClean="0">
                <a:latin typeface="+mn-lt"/>
                <a:cs typeface="+mn-cs"/>
              </a:rPr>
              <a:t> </a:t>
            </a:r>
            <a:r>
              <a:rPr lang="en-US" sz="1200" baseline="0" dirty="0" err="1" smtClean="0">
                <a:latin typeface="+mn-lt"/>
                <a:cs typeface="+mn-cs"/>
              </a:rPr>
              <a:t>দেখাবে</a:t>
            </a:r>
            <a:r>
              <a:rPr lang="en-US" sz="1200" baseline="0" dirty="0" smtClean="0">
                <a:latin typeface="+mn-lt"/>
                <a:cs typeface="+mn-cs"/>
              </a:rPr>
              <a:t> </a:t>
            </a:r>
            <a:r>
              <a:rPr lang="en-US" baseline="0" dirty="0" smtClean="0"/>
              <a:t>।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23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আপনি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  <a:cs typeface="+mn-cs"/>
              </a:rPr>
              <a:t> </a:t>
            </a:r>
            <a:r>
              <a:rPr lang="en-US" sz="1200" baseline="0" dirty="0" err="1" smtClean="0">
                <a:latin typeface="+mn-lt"/>
                <a:cs typeface="+mn-cs"/>
              </a:rPr>
              <a:t>পরে</a:t>
            </a:r>
            <a:r>
              <a:rPr lang="en-US" sz="1200" baseline="0" dirty="0" smtClean="0">
                <a:latin typeface="+mn-lt"/>
                <a:cs typeface="+mn-cs"/>
              </a:rPr>
              <a:t> </a:t>
            </a:r>
            <a:r>
              <a:rPr lang="en-US" sz="1200" baseline="0" dirty="0" err="1" smtClean="0">
                <a:latin typeface="+mn-lt"/>
                <a:cs typeface="+mn-cs"/>
              </a:rPr>
              <a:t>উত্তর</a:t>
            </a:r>
            <a:r>
              <a:rPr lang="en-US" sz="1200" baseline="0" dirty="0" smtClean="0">
                <a:latin typeface="+mn-lt"/>
                <a:cs typeface="+mn-cs"/>
              </a:rPr>
              <a:t> </a:t>
            </a:r>
            <a:r>
              <a:rPr lang="en-US" sz="1200" baseline="0" dirty="0" err="1" smtClean="0">
                <a:latin typeface="+mn-lt"/>
                <a:cs typeface="+mn-cs"/>
              </a:rPr>
              <a:t>দেখাবে</a:t>
            </a:r>
            <a:r>
              <a:rPr lang="en-US" sz="1200" baseline="0" dirty="0" smtClean="0">
                <a:latin typeface="+mn-lt"/>
                <a:cs typeface="+mn-cs"/>
              </a:rPr>
              <a:t> 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30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কথায়</a:t>
            </a:r>
            <a:r>
              <a:rPr lang="en-US" baseline="0" dirty="0" smtClean="0"/>
              <a:t> না </a:t>
            </a:r>
            <a:r>
              <a:rPr lang="en-US" baseline="0" dirty="0" err="1" smtClean="0"/>
              <a:t>যেমন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অন্ধকারে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থকতে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হত,খাদ্য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কাচা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হতো</a:t>
            </a:r>
            <a:r>
              <a:rPr lang="en-US" baseline="0" dirty="0" smtClean="0"/>
              <a:t>, ,</a:t>
            </a:r>
            <a:r>
              <a:rPr lang="en-US" baseline="0" dirty="0" err="1" smtClean="0"/>
              <a:t>মাটি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পুড়িয়ে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যেতো</a:t>
            </a:r>
            <a:r>
              <a:rPr lang="en-US" baseline="0" dirty="0" smtClean="0"/>
              <a:t> না, , </a:t>
            </a:r>
            <a:r>
              <a:rPr lang="en-US" baseline="0" dirty="0" err="1" smtClean="0"/>
              <a:t>গরম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কফি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যেত</a:t>
            </a:r>
            <a:r>
              <a:rPr lang="en-US" baseline="0" dirty="0" smtClean="0"/>
              <a:t> না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09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13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97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: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বাচ্চাদের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আগুন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দূরে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সেখানে-সেখানে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জ্বালিয়ে</a:t>
            </a:r>
            <a:r>
              <a:rPr lang="en-US" baseline="0" dirty="0" smtClean="0"/>
              <a:t> না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---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98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5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22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দেখাবেন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 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3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)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 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6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আগুনের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সৃষ্টি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আপনি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66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আগুনের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সৃষ্টি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আপনি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2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আগুন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ভাবতো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আগুন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জ্বালানো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শিখলো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আপনি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99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আগুনের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গুলো জোড়ায় বসে করবে। সময় নির্দিষ্ট করে দিন। সর্বশেষে শিক্ষার্থীরা কী কাজ করবে বা আপনার নির্দেশনা বুঝল কিনা যাচাই করে কাজটি করতে বলবেন।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14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কাজগুলোতে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আপনি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0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6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3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9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9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2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4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3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1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1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0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5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49218" y="6228522"/>
            <a:ext cx="1921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Md</a:t>
            </a:r>
            <a:r>
              <a:rPr lang="en-US" sz="1400" dirty="0" smtClean="0"/>
              <a:t> Abu Hasan </a:t>
            </a:r>
            <a:r>
              <a:rPr lang="en-US" sz="1400" dirty="0" err="1" smtClean="0"/>
              <a:t>Sarder</a:t>
            </a:r>
            <a:endParaRPr lang="en-US" sz="140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895149" y="18902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895149" y="205671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3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10668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8609" y="857249"/>
            <a:ext cx="8412480" cy="452431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63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9" y="3762300"/>
            <a:ext cx="4125071" cy="2168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4" r="8395"/>
          <a:stretch/>
        </p:blipFill>
        <p:spPr>
          <a:xfrm>
            <a:off x="4831205" y="758004"/>
            <a:ext cx="3811541" cy="2434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9" y="743874"/>
            <a:ext cx="3961854" cy="2434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05" y="3762301"/>
            <a:ext cx="3993321" cy="22016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9714" y="105049"/>
            <a:ext cx="4878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523" y="5930630"/>
            <a:ext cx="2986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ঝলসিয়ে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2218" y="3129678"/>
            <a:ext cx="3249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পালাচ্ছে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98" y="3133076"/>
            <a:ext cx="2885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লেগেছে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5152" y="6010504"/>
            <a:ext cx="4039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জালাচ্ছে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5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9641" y="111709"/>
            <a:ext cx="737616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555309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প্রর্দশিত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মেধাশ্রমের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4" b="7555"/>
          <a:stretch/>
        </p:blipFill>
        <p:spPr>
          <a:xfrm>
            <a:off x="929640" y="1054415"/>
            <a:ext cx="7376160" cy="450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8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2327" y="116569"/>
            <a:ext cx="766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4"/>
          <a:stretch/>
        </p:blipFill>
        <p:spPr>
          <a:xfrm>
            <a:off x="127296" y="828991"/>
            <a:ext cx="4261823" cy="2716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9" b="7134"/>
          <a:stretch/>
        </p:blipFill>
        <p:spPr>
          <a:xfrm>
            <a:off x="4846321" y="762900"/>
            <a:ext cx="3972396" cy="2716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t="600" r="14180" b="9378"/>
          <a:stretch/>
        </p:blipFill>
        <p:spPr>
          <a:xfrm>
            <a:off x="127297" y="3793468"/>
            <a:ext cx="4261822" cy="2992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1" y="3793468"/>
            <a:ext cx="3996283" cy="2890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64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6" y="945575"/>
            <a:ext cx="4090024" cy="2434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945575"/>
            <a:ext cx="4002407" cy="2559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1007672" y="149622"/>
            <a:ext cx="7724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3768181"/>
            <a:ext cx="4130626" cy="27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6" y="3853944"/>
            <a:ext cx="4165364" cy="2530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437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784078"/>
            <a:ext cx="6864917" cy="51422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6805" y="51115"/>
            <a:ext cx="55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4709" y="2671576"/>
            <a:ext cx="2091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" y="6037224"/>
            <a:ext cx="751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2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1" y="991345"/>
            <a:ext cx="2666323" cy="4034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3919" y="238995"/>
            <a:ext cx="1767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191" y="4236613"/>
            <a:ext cx="2780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প্রজ্জ্বলিত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599" y="5237536"/>
            <a:ext cx="876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পোড়ায়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জীবজন্তু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পোড়ায়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0"/>
          <a:stretch/>
        </p:blipFill>
        <p:spPr>
          <a:xfrm>
            <a:off x="3012864" y="991345"/>
            <a:ext cx="5968156" cy="3953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238994"/>
            <a:ext cx="303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87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2089" y="0"/>
            <a:ext cx="4889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715" y="5294823"/>
            <a:ext cx="8208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71" y="1248784"/>
            <a:ext cx="61912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9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6053" y="1285296"/>
            <a:ext cx="688658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6994" y="2003639"/>
            <a:ext cx="381000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766" y="2788031"/>
            <a:ext cx="43434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6994" y="2734083"/>
            <a:ext cx="381000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চাষাবাদের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1766" y="3578017"/>
            <a:ext cx="652938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9502" y="5176877"/>
            <a:ext cx="4343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1766" y="1941581"/>
            <a:ext cx="4343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4802" y="760710"/>
            <a:ext cx="3173618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8763" y="5949776"/>
            <a:ext cx="2928937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1966" y="5944863"/>
            <a:ext cx="2928937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5040" y="4341931"/>
            <a:ext cx="42519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বহিঃপ্রকাশ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1766" y="4469052"/>
            <a:ext cx="4343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65040" y="5100929"/>
            <a:ext cx="425196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9182" y="52821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73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  <p:bldP spid="3" grpId="10" animBg="1"/>
      <p:bldP spid="3" grpId="11" animBg="1"/>
      <p:bldP spid="4" grpId="0" animBg="1"/>
      <p:bldP spid="4" grpId="1" animBg="1"/>
      <p:bldP spid="4" grpId="2" animBg="1"/>
      <p:bldP spid="4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036240" y="642481"/>
            <a:ext cx="2928937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19314" y="133586"/>
            <a:ext cx="4200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90915" y="991969"/>
            <a:ext cx="3366502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282" y="1371850"/>
            <a:ext cx="466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লেগেছে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161" y="2155980"/>
            <a:ext cx="3328988" cy="7186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আগুনের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28560" y="2123011"/>
            <a:ext cx="2760799" cy="7312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আগুনকে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লাগাতে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338189" y="1913916"/>
            <a:ext cx="2729611" cy="12001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আগুনের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106660" y="3593257"/>
            <a:ext cx="2314566" cy="4779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ও iii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98222" y="3546550"/>
            <a:ext cx="1943102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37392" y="3546549"/>
            <a:ext cx="2178832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278" y="4053393"/>
            <a:ext cx="8821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মেধাশ্রম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কায়িকশ্রম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অনুশীলনের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1617" y="4970941"/>
            <a:ext cx="2836068" cy="808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আগুনকে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লাগানোর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382206" y="4989442"/>
            <a:ext cx="2836068" cy="838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আগুনের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6414389" y="4970941"/>
            <a:ext cx="2597455" cy="885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জ্বালিয়ে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5278" y="3000271"/>
            <a:ext cx="307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263" y="5651877"/>
            <a:ext cx="300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1832" y="6153240"/>
            <a:ext cx="1614491" cy="4286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623824" y="3565050"/>
            <a:ext cx="1771650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(খ)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071470" y="6144072"/>
            <a:ext cx="1943101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ও iii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34390" y="6136630"/>
            <a:ext cx="1614491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946902" y="6136630"/>
            <a:ext cx="2002924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(গ)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82907" y="624988"/>
            <a:ext cx="2928937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2921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3" grpId="0" animBg="1"/>
      <p:bldP spid="26" grpId="0" animBg="1"/>
      <p:bldP spid="26" grpId="1" animBg="1"/>
      <p:bldP spid="26" grpId="2" animBg="1"/>
      <p:bldP spid="26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5837" y="142493"/>
            <a:ext cx="2851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14832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0599" y="1233463"/>
            <a:ext cx="4953000" cy="3475697"/>
            <a:chOff x="3329339" y="1065823"/>
            <a:chExt cx="2339941" cy="1814537"/>
          </a:xfrm>
        </p:grpSpPr>
        <p:sp>
          <p:nvSpPr>
            <p:cNvPr id="2" name="Rectangle 1"/>
            <p:cNvSpPr/>
            <p:nvPr/>
          </p:nvSpPr>
          <p:spPr>
            <a:xfrm>
              <a:off x="3329339" y="2103120"/>
              <a:ext cx="2339941" cy="77724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329339" y="1065823"/>
              <a:ext cx="2339940" cy="1037297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718560" y="2316480"/>
              <a:ext cx="198120" cy="289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15840" y="2316480"/>
              <a:ext cx="198120" cy="289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66598" y="2316480"/>
              <a:ext cx="289561" cy="563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140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4" y="10201274"/>
            <a:ext cx="9285009" cy="814388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3068212" y="622189"/>
            <a:ext cx="3388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62" y="714383"/>
            <a:ext cx="7429275" cy="577423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90" y="2926437"/>
            <a:ext cx="1152525" cy="216037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92" y="2893990"/>
            <a:ext cx="1152525" cy="216037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45" y="2893990"/>
            <a:ext cx="1152525" cy="216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2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15674" y="358393"/>
            <a:ext cx="8287003" cy="52432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6173" y="964346"/>
            <a:ext cx="5706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0" name="Group 39"/>
          <p:cNvGrpSpPr/>
          <p:nvPr/>
        </p:nvGrpSpPr>
        <p:grpSpPr>
          <a:xfrm rot="1909080">
            <a:off x="3874605" y="2089875"/>
            <a:ext cx="1820982" cy="2725140"/>
            <a:chOff x="4888168" y="2253335"/>
            <a:chExt cx="1969723" cy="3573892"/>
          </a:xfrm>
        </p:grpSpPr>
        <p:grpSp>
          <p:nvGrpSpPr>
            <p:cNvPr id="34" name="Group 33"/>
            <p:cNvGrpSpPr/>
            <p:nvPr/>
          </p:nvGrpSpPr>
          <p:grpSpPr>
            <a:xfrm rot="7466414">
              <a:off x="5361523" y="2250702"/>
              <a:ext cx="964649" cy="969915"/>
              <a:chOff x="1119975" y="2345422"/>
              <a:chExt cx="964649" cy="969915"/>
            </a:xfrm>
            <a:solidFill>
              <a:srgbClr val="FF0000"/>
            </a:solidFill>
          </p:grpSpPr>
          <p:sp>
            <p:nvSpPr>
              <p:cNvPr id="35" name="Heart 34"/>
              <p:cNvSpPr/>
              <p:nvPr/>
            </p:nvSpPr>
            <p:spPr>
              <a:xfrm rot="16934246">
                <a:off x="1098907" y="2576962"/>
                <a:ext cx="514349" cy="472214"/>
              </a:xfrm>
              <a:prstGeom prst="hear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Heart 35"/>
              <p:cNvSpPr/>
              <p:nvPr/>
            </p:nvSpPr>
            <p:spPr>
              <a:xfrm rot="11247620">
                <a:off x="1327605" y="2843123"/>
                <a:ext cx="514349" cy="472214"/>
              </a:xfrm>
              <a:prstGeom prst="hear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Heart 36"/>
              <p:cNvSpPr/>
              <p:nvPr/>
            </p:nvSpPr>
            <p:spPr>
              <a:xfrm>
                <a:off x="1356084" y="2345422"/>
                <a:ext cx="514349" cy="472214"/>
              </a:xfrm>
              <a:prstGeom prst="hear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Heart 37"/>
              <p:cNvSpPr/>
              <p:nvPr/>
            </p:nvSpPr>
            <p:spPr>
              <a:xfrm rot="5823294">
                <a:off x="1591137" y="2637471"/>
                <a:ext cx="514349" cy="472624"/>
              </a:xfrm>
              <a:prstGeom prst="hear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458404" y="2693531"/>
                <a:ext cx="231647" cy="236399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5850165" y="2967649"/>
              <a:ext cx="49876" cy="28595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4904509" y="3231060"/>
              <a:ext cx="995532" cy="104168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>
              <a:off x="5319723" y="3577569"/>
              <a:ext cx="1063323" cy="34603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art 24"/>
            <p:cNvSpPr/>
            <p:nvPr/>
          </p:nvSpPr>
          <p:spPr>
            <a:xfrm rot="6229142">
              <a:off x="4897287" y="2872785"/>
              <a:ext cx="614326" cy="632563"/>
            </a:xfrm>
            <a:prstGeom prst="hear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art 25"/>
            <p:cNvSpPr/>
            <p:nvPr/>
          </p:nvSpPr>
          <p:spPr>
            <a:xfrm rot="19689304">
              <a:off x="6203102" y="3580575"/>
              <a:ext cx="654789" cy="696545"/>
            </a:xfrm>
            <a:prstGeom prst="hear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rot="19938027">
            <a:off x="3172571" y="2072426"/>
            <a:ext cx="1820982" cy="2725140"/>
            <a:chOff x="4888168" y="2253335"/>
            <a:chExt cx="1969723" cy="3573892"/>
          </a:xfrm>
        </p:grpSpPr>
        <p:grpSp>
          <p:nvGrpSpPr>
            <p:cNvPr id="42" name="Group 41"/>
            <p:cNvGrpSpPr/>
            <p:nvPr/>
          </p:nvGrpSpPr>
          <p:grpSpPr>
            <a:xfrm rot="7466414">
              <a:off x="5361523" y="2250702"/>
              <a:ext cx="964649" cy="969915"/>
              <a:chOff x="1119975" y="2345422"/>
              <a:chExt cx="964649" cy="969915"/>
            </a:xfrm>
            <a:solidFill>
              <a:srgbClr val="FF0000"/>
            </a:solidFill>
          </p:grpSpPr>
          <p:sp>
            <p:nvSpPr>
              <p:cNvPr id="48" name="Heart 47"/>
              <p:cNvSpPr/>
              <p:nvPr/>
            </p:nvSpPr>
            <p:spPr>
              <a:xfrm rot="16934246">
                <a:off x="1098907" y="2576962"/>
                <a:ext cx="514349" cy="472214"/>
              </a:xfrm>
              <a:prstGeom prst="hear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Heart 48"/>
              <p:cNvSpPr/>
              <p:nvPr/>
            </p:nvSpPr>
            <p:spPr>
              <a:xfrm rot="11247620">
                <a:off x="1327605" y="2843123"/>
                <a:ext cx="514349" cy="472214"/>
              </a:xfrm>
              <a:prstGeom prst="hear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Heart 49"/>
              <p:cNvSpPr/>
              <p:nvPr/>
            </p:nvSpPr>
            <p:spPr>
              <a:xfrm>
                <a:off x="1356084" y="2345422"/>
                <a:ext cx="514349" cy="472214"/>
              </a:xfrm>
              <a:prstGeom prst="hear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Heart 50"/>
              <p:cNvSpPr/>
              <p:nvPr/>
            </p:nvSpPr>
            <p:spPr>
              <a:xfrm rot="5823294">
                <a:off x="1591137" y="2637471"/>
                <a:ext cx="514349" cy="472624"/>
              </a:xfrm>
              <a:prstGeom prst="hear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458404" y="2693531"/>
                <a:ext cx="231647" cy="236399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5850165" y="2967649"/>
              <a:ext cx="49876" cy="28595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c 43"/>
            <p:cNvSpPr/>
            <p:nvPr/>
          </p:nvSpPr>
          <p:spPr>
            <a:xfrm>
              <a:off x="4904509" y="3231060"/>
              <a:ext cx="995532" cy="104168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>
              <a:off x="5319723" y="3577569"/>
              <a:ext cx="1063323" cy="34603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/>
            <p:cNvSpPr/>
            <p:nvPr/>
          </p:nvSpPr>
          <p:spPr>
            <a:xfrm rot="6229142">
              <a:off x="4897287" y="2872785"/>
              <a:ext cx="614326" cy="632563"/>
            </a:xfrm>
            <a:prstGeom prst="hear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art 46"/>
            <p:cNvSpPr/>
            <p:nvPr/>
          </p:nvSpPr>
          <p:spPr>
            <a:xfrm rot="19689304">
              <a:off x="6203102" y="3580575"/>
              <a:ext cx="654789" cy="696545"/>
            </a:xfrm>
            <a:prstGeom prst="hear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453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699" y="662940"/>
            <a:ext cx="4221265" cy="5532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9261" y="5039814"/>
            <a:ext cx="298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১,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:, ৩ 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46984" y="86853"/>
            <a:ext cx="2053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4975" y="3593264"/>
            <a:ext cx="490566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হাচান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সরদার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চুয়াডাঙ্গা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কৃষ্ণনগর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০১৭১৫৩০৯৪২৩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1081157"/>
            <a:ext cx="2842952" cy="257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1700" y="562270"/>
            <a:ext cx="2800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576262" y="2163516"/>
            <a:ext cx="4946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9240" y="3143550"/>
            <a:ext cx="86455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 কাহিনি বর্ণনা 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8471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068441"/>
              </p:ext>
            </p:extLst>
          </p:nvPr>
        </p:nvGraphicFramePr>
        <p:xfrm>
          <a:off x="3188970" y="2892147"/>
          <a:ext cx="1272540" cy="1073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8970" y="2892147"/>
                        <a:ext cx="1272540" cy="1073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5410" y="602457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8325" y="1570331"/>
            <a:ext cx="6214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393437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পুড়ে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সাবাড়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1524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61" y="1142347"/>
            <a:ext cx="4876613" cy="3667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792480" y="228069"/>
            <a:ext cx="7787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21" y="4892843"/>
            <a:ext cx="8621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শুরুতেই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ষ্কা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8530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4147" y="266136"/>
            <a:ext cx="6178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কাহি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18" y="2076342"/>
            <a:ext cx="2143430" cy="29406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36" y="1258314"/>
            <a:ext cx="4576728" cy="45767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72" y="2107121"/>
            <a:ext cx="1804720" cy="294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25" y="1447618"/>
            <a:ext cx="4374245" cy="2613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9" y="1447618"/>
            <a:ext cx="4470807" cy="250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98024" y="110655"/>
            <a:ext cx="824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336" y="5225140"/>
            <a:ext cx="8615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জ্বালানোর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1673" y="4455699"/>
            <a:ext cx="3663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11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8" y="812636"/>
            <a:ext cx="7933264" cy="4845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8873" y="104750"/>
            <a:ext cx="4127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2118" y="1215938"/>
            <a:ext cx="279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পুড়ছে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স্ফূ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2691" y="3665956"/>
            <a:ext cx="1752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583680" y="1732599"/>
            <a:ext cx="365760" cy="196524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0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3" grpId="0"/>
      <p:bldP spid="13" grpId="0" animBg="1"/>
    </p:bldLst>
  </p:timing>
</p:sld>
</file>

<file path=ppt/theme/theme1.xml><?xml version="1.0" encoding="utf-8"?>
<a:theme xmlns:a="http://schemas.openxmlformats.org/drawingml/2006/main" name="48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480</Template>
  <TotalTime>2348</TotalTime>
  <Words>957</Words>
  <Application>Microsoft Office PowerPoint</Application>
  <PresentationFormat>On-screen Show (4:3)</PresentationFormat>
  <Paragraphs>201</Paragraphs>
  <Slides>20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480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AS</dc:creator>
  <cp:lastModifiedBy>DELL</cp:lastModifiedBy>
  <cp:revision>581</cp:revision>
  <dcterms:created xsi:type="dcterms:W3CDTF">2015-07-11T10:34:56Z</dcterms:created>
  <dcterms:modified xsi:type="dcterms:W3CDTF">2016-08-06T14:12:12Z</dcterms:modified>
</cp:coreProperties>
</file>